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72DE1-D041-4343-B120-9C16D284E87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1F8DF-D9B4-4DDD-B83C-B981B9A098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2002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Sean </a:t>
            </a:r>
            <a:r>
              <a:rPr lang="en-US" dirty="0" err="1" smtClean="0"/>
              <a:t>Eichenberger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World leaders </a:t>
            </a:r>
          </a:p>
          <a:p>
            <a:pPr>
              <a:buNone/>
            </a:pPr>
            <a:r>
              <a:rPr lang="en-US" dirty="0" smtClean="0"/>
              <a:t>Brazil </a:t>
            </a:r>
            <a:r>
              <a:rPr lang="en-US" dirty="0" err="1" smtClean="0"/>
              <a:t>Luiz</a:t>
            </a:r>
            <a:r>
              <a:rPr lang="en-US" dirty="0" smtClean="0"/>
              <a:t> </a:t>
            </a:r>
            <a:r>
              <a:rPr lang="en-US" dirty="0" err="1" smtClean="0"/>
              <a:t>Inacio</a:t>
            </a:r>
            <a:r>
              <a:rPr lang="en-US" dirty="0" smtClean="0"/>
              <a:t> Lula 2002 national election</a:t>
            </a:r>
          </a:p>
          <a:p>
            <a:pPr>
              <a:buNone/>
            </a:pPr>
            <a:r>
              <a:rPr lang="en-US" dirty="0" smtClean="0"/>
              <a:t>Colombia Alvaro </a:t>
            </a:r>
            <a:r>
              <a:rPr lang="en-US" dirty="0" err="1" smtClean="0"/>
              <a:t>Uribe</a:t>
            </a:r>
            <a:r>
              <a:rPr lang="en-US" dirty="0" smtClean="0"/>
              <a:t> 2002 national elections</a:t>
            </a:r>
          </a:p>
          <a:p>
            <a:pPr>
              <a:buNone/>
            </a:pPr>
            <a:r>
              <a:rPr lang="en-US" dirty="0" smtClean="0"/>
              <a:t>Netherlands Jan Peter </a:t>
            </a:r>
            <a:r>
              <a:rPr lang="en-US" dirty="0" err="1" smtClean="0"/>
              <a:t>Balkenende</a:t>
            </a:r>
            <a:r>
              <a:rPr lang="en-US" dirty="0" smtClean="0"/>
              <a:t> 2002 national election</a:t>
            </a:r>
          </a:p>
          <a:p>
            <a:pPr>
              <a:buNone/>
            </a:pPr>
            <a:r>
              <a:rPr lang="fr-FR" dirty="0" err="1" smtClean="0"/>
              <a:t>Slovenia</a:t>
            </a:r>
            <a:r>
              <a:rPr lang="fr-FR" dirty="0" smtClean="0"/>
              <a:t> </a:t>
            </a:r>
            <a:r>
              <a:rPr lang="fr-FR" dirty="0" err="1" smtClean="0"/>
              <a:t>Janez</a:t>
            </a:r>
            <a:r>
              <a:rPr lang="fr-FR" dirty="0" smtClean="0"/>
              <a:t> </a:t>
            </a:r>
            <a:r>
              <a:rPr lang="fr-FR" dirty="0" err="1" smtClean="0"/>
              <a:t>Drnovsek</a:t>
            </a:r>
            <a:r>
              <a:rPr lang="fr-FR" dirty="0" smtClean="0"/>
              <a:t> 2002 national </a:t>
            </a:r>
            <a:r>
              <a:rPr lang="fr-FR" dirty="0" err="1" smtClean="0"/>
              <a:t>elections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44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Year 2002 </vt:lpstr>
      <vt:lpstr>Politics </vt:lpstr>
      <vt:lpstr>Economy </vt:lpstr>
      <vt:lpstr>statistics</vt:lpstr>
      <vt:lpstr>Natural Disasters </vt:lpstr>
      <vt:lpstr>Inventions, technology </vt:lpstr>
      <vt:lpstr>Music </vt:lpstr>
      <vt:lpstr>Sports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2002 </dc:title>
  <dc:creator>seaneichenberger</dc:creator>
  <cp:lastModifiedBy>seaneichenberger</cp:lastModifiedBy>
  <cp:revision>8</cp:revision>
  <dcterms:created xsi:type="dcterms:W3CDTF">2009-09-11T15:28:47Z</dcterms:created>
  <dcterms:modified xsi:type="dcterms:W3CDTF">2009-09-11T16:44:23Z</dcterms:modified>
</cp:coreProperties>
</file>